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7" r:id="rId2"/>
    <p:sldId id="256" r:id="rId3"/>
    <p:sldId id="262" r:id="rId4"/>
    <p:sldId id="258" r:id="rId5"/>
    <p:sldId id="260" r:id="rId6"/>
    <p:sldId id="261" r:id="rId7"/>
    <p:sldId id="259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95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25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641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34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743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834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943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806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80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5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50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10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2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35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36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28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77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84A8C4E-E70E-460F-BB19-99701CA9A8A8}" type="datetimeFigureOut">
              <a:rPr lang="en-GB" smtClean="0"/>
              <a:t>09/01/2022</a:t>
            </a:fld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FB33337-7C74-4ADB-BE14-F616E4506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87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7qYccObggc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DUSTcEmCJ_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rseycare.nhs.uk/our-services/halton/children-and-young-peoples-community-eating-disorder-service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ateatingdisorders.org.uk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prkgCuCu8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6C98-36F9-409B-A544-A996BF95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5" y="1027433"/>
            <a:ext cx="10151165" cy="728480"/>
          </a:xfrm>
        </p:spPr>
        <p:txBody>
          <a:bodyPr/>
          <a:lstStyle/>
          <a:p>
            <a:r>
              <a:rPr lang="en-GB" dirty="0"/>
              <a:t>What do these celebrities have in common?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4CC11-A0B6-4164-9EBA-F76B60FB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5" y="2398494"/>
            <a:ext cx="1906101" cy="2386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323AE-E16F-442D-AD82-E6EB82E2F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806" y="2401267"/>
            <a:ext cx="1908213" cy="2383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D4F99-78BB-4CDC-BB1B-73887E066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630" y="2398494"/>
            <a:ext cx="1786832" cy="2383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46C3A0-9817-4F04-B576-53B3E3E42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073" y="2398493"/>
            <a:ext cx="3244518" cy="2433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B0670A-A775-4175-AE5A-49CCD4715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718" y="4180851"/>
            <a:ext cx="1993565" cy="2493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AAAE7-F652-4EC5-93DA-884355712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8486" y="4156465"/>
            <a:ext cx="1804572" cy="2517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C65E8D-0FCB-4BAF-9247-FC6E3E0381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9337" y="4181565"/>
            <a:ext cx="1994213" cy="2492766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24E70C29-653C-4ED3-95E2-3A6602DBB90C}"/>
              </a:ext>
            </a:extLst>
          </p:cNvPr>
          <p:cNvSpPr/>
          <p:nvPr/>
        </p:nvSpPr>
        <p:spPr>
          <a:xfrm flipH="1">
            <a:off x="8378924" y="4911198"/>
            <a:ext cx="3805950" cy="18387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They have all suffered with an eating disorder.</a:t>
            </a:r>
          </a:p>
        </p:txBody>
      </p:sp>
    </p:spTree>
    <p:extLst>
      <p:ext uri="{BB962C8B-B14F-4D97-AF65-F5344CB8AC3E}">
        <p14:creationId xmlns:p14="http://schemas.microsoft.com/office/powerpoint/2010/main" val="212288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E66792-9E51-470C-A2D6-DC64454A559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86539" y="119063"/>
            <a:ext cx="5008563" cy="67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61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AA56A-9DFD-4172-B348-52D72C6E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Eating Disorders and 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E5257-0321-454C-B177-FD3B40515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https://www.youtube.com/watch?v=d7qYccObggc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Watch Freddie’s story and think about:</a:t>
            </a:r>
          </a:p>
          <a:p>
            <a:r>
              <a:rPr lang="en-GB" sz="2400" dirty="0">
                <a:solidFill>
                  <a:srgbClr val="FF0000"/>
                </a:solidFill>
              </a:rPr>
              <a:t>What influences affected Freddie?</a:t>
            </a:r>
          </a:p>
          <a:p>
            <a:r>
              <a:rPr lang="en-GB" sz="2400" dirty="0">
                <a:solidFill>
                  <a:srgbClr val="FF0000"/>
                </a:solidFill>
              </a:rPr>
              <a:t>What symptoms of bulimia did he suffer with?</a:t>
            </a:r>
          </a:p>
          <a:p>
            <a:r>
              <a:rPr lang="en-GB" sz="2400" dirty="0">
                <a:solidFill>
                  <a:srgbClr val="FF0000"/>
                </a:solidFill>
              </a:rPr>
              <a:t>How and why did he keep it a secret for so long?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What methods helped her make her recovery?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342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30F41-19C5-451D-A958-E9E872A4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Starting to recover…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C52D8-B688-4443-A0DD-B0F5E4FB4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https://youtu.be/DUSTcEmCJ_0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151A1-BF57-4287-968A-3D2800B96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16" y="3602037"/>
            <a:ext cx="3512623" cy="1553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CBCCF-841C-4839-A475-6EE13663A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068" y="2707792"/>
            <a:ext cx="2386747" cy="2313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B9182-ABC3-41AD-A8DC-E4DE5D654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24" y="2530474"/>
            <a:ext cx="2143125" cy="2143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FD67-E5BD-4DE1-A0F0-8C92B9E71C70}"/>
              </a:ext>
            </a:extLst>
          </p:cNvPr>
          <p:cNvSpPr/>
          <p:nvPr/>
        </p:nvSpPr>
        <p:spPr>
          <a:xfrm>
            <a:off x="2518741" y="5184137"/>
            <a:ext cx="93545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https://www.merseycare.nhs.uk/our-services/halton/children-and-young-peoples-community-eating-disorder-service</a:t>
            </a:r>
            <a:endParaRPr lang="en-GB" sz="2800" dirty="0">
              <a:solidFill>
                <a:srgbClr val="0070C0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30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D21D8-D62E-4A29-80E8-746C863FF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9600" dirty="0"/>
              <a:t>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3C15F-FB56-4697-8F0C-C8EE8FDAE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45635"/>
            <a:ext cx="12192000" cy="4512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b="1" dirty="0"/>
              <a:t>You can recover from an eating disorder</a:t>
            </a:r>
          </a:p>
          <a:p>
            <a:pPr marL="0" indent="0">
              <a:buNone/>
            </a:pPr>
            <a:r>
              <a:rPr lang="en-GB" b="1" dirty="0"/>
              <a:t>Getting help for an eating disorder</a:t>
            </a:r>
          </a:p>
          <a:p>
            <a:r>
              <a:rPr lang="en-GB" dirty="0"/>
              <a:t>If you think you may have an eating disorder, Talk to someone as soon as you can</a:t>
            </a:r>
          </a:p>
          <a:p>
            <a:r>
              <a:rPr lang="en-GB" dirty="0"/>
              <a:t>A GP is a good place to start, they may ask about your eating habits and how you're feeling, plus check your overall health and weight</a:t>
            </a:r>
          </a:p>
          <a:p>
            <a:r>
              <a:rPr lang="en-GB" dirty="0"/>
              <a:t>They may refer you to an eating disorder specialist</a:t>
            </a:r>
          </a:p>
          <a:p>
            <a:r>
              <a:rPr lang="en-GB" dirty="0"/>
              <a:t>It can be very hard to admit you have a problem and ask for help. It may make things easier if you bring a friend or loved one with you to your appointment.</a:t>
            </a:r>
          </a:p>
          <a:p>
            <a:r>
              <a:rPr lang="en-GB" dirty="0"/>
              <a:t>You can also talk in confidence to an adviser from eating disorders charity </a:t>
            </a:r>
            <a:r>
              <a:rPr lang="en-GB" dirty="0">
                <a:hlinkClick r:id="rId2"/>
              </a:rPr>
              <a:t>Beat</a:t>
            </a:r>
            <a:r>
              <a:rPr lang="en-GB" dirty="0"/>
              <a:t> by calling their adult helpline on 0808 801 0677 or youth helpline on 0808 801 0711.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52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8F50-C709-4E80-814C-431BD61D8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1504858"/>
          </a:xfrm>
        </p:spPr>
        <p:txBody>
          <a:bodyPr/>
          <a:lstStyle/>
          <a:p>
            <a:r>
              <a:rPr lang="en-GB" sz="8000" dirty="0"/>
              <a:t>Eating Disorders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DB49E-A359-4A41-A5E7-8E58D9DD0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694" y="4287050"/>
            <a:ext cx="8825658" cy="861420"/>
          </a:xfrm>
        </p:spPr>
        <p:txBody>
          <a:bodyPr>
            <a:noAutofit/>
          </a:bodyPr>
          <a:lstStyle/>
          <a:p>
            <a:r>
              <a:rPr lang="en-GB" sz="2800" dirty="0"/>
              <a:t>LO: To learn about how eating disorders can start and where and how to get treatment for them.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4DA5F-3C6A-4DC6-8D44-B8B79D88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061" y="3255454"/>
            <a:ext cx="1842052" cy="124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37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39CD-2409-4D9C-B90C-0A982B41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Words: Match up activity.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2C7BA4-B057-41E4-A567-2CC8539B2D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6267447"/>
              </p:ext>
            </p:extLst>
          </p:nvPr>
        </p:nvGraphicFramePr>
        <p:xfrm>
          <a:off x="1155700" y="2603500"/>
          <a:ext cx="8761414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3065">
                  <a:extLst>
                    <a:ext uri="{9D8B030D-6E8A-4147-A177-3AD203B41FA5}">
                      <a16:colId xmlns:a16="http://schemas.microsoft.com/office/drawing/2014/main" val="1910263837"/>
                    </a:ext>
                  </a:extLst>
                </a:gridCol>
                <a:gridCol w="3728349">
                  <a:extLst>
                    <a:ext uri="{9D8B030D-6E8A-4147-A177-3AD203B41FA5}">
                      <a16:colId xmlns:a16="http://schemas.microsoft.com/office/drawing/2014/main" val="1648674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Key Words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Meaning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804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Anxiety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Doing things to compensate for eating, e.g. Vomiting or taking laxatives/diuretics.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765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Self-harm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feeling of worry, nervousness, or unease about something with an uncertain outcome.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980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Purging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05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Self-harm is deliberately causing harm to yourself, often as a way of dealing with upset or overwhelming situations.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802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948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5F34-6F85-40BC-BED4-9D7A4D6CD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93" y="802146"/>
            <a:ext cx="8761413" cy="728480"/>
          </a:xfrm>
        </p:spPr>
        <p:txBody>
          <a:bodyPr/>
          <a:lstStyle/>
          <a:p>
            <a:r>
              <a:rPr lang="en-GB" sz="4400" dirty="0"/>
              <a:t>What is an eating disorder?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296C0-F4E1-40BB-AE91-CDB352D56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05878"/>
            <a:ext cx="12192000" cy="4552121"/>
          </a:xfrm>
        </p:spPr>
        <p:txBody>
          <a:bodyPr>
            <a:normAutofit/>
          </a:bodyPr>
          <a:lstStyle/>
          <a:p>
            <a:r>
              <a:rPr lang="en-GB" sz="2000" dirty="0"/>
              <a:t>Eating disorders are </a:t>
            </a:r>
            <a:r>
              <a:rPr lang="en-GB" sz="2000" b="1" dirty="0"/>
              <a:t>serious mental illnesses </a:t>
            </a:r>
            <a:r>
              <a:rPr lang="en-GB" sz="2000" dirty="0"/>
              <a:t>affecting people of </a:t>
            </a:r>
            <a:r>
              <a:rPr lang="en-GB" sz="2000" b="1" dirty="0"/>
              <a:t>all</a:t>
            </a:r>
            <a:r>
              <a:rPr lang="en-GB" sz="2000" dirty="0"/>
              <a:t> ages, genders, ethnicities and backgrounds.</a:t>
            </a:r>
          </a:p>
          <a:p>
            <a:r>
              <a:rPr lang="en-GB" sz="2000" dirty="0"/>
              <a:t>People with eating disorders use disordered eating behaviour as </a:t>
            </a:r>
            <a:r>
              <a:rPr lang="en-GB" sz="2000" b="1" dirty="0"/>
              <a:t>a way to cope</a:t>
            </a:r>
            <a:r>
              <a:rPr lang="en-GB" sz="2000" dirty="0"/>
              <a:t> with difficult situations or feelings. </a:t>
            </a:r>
          </a:p>
          <a:p>
            <a:r>
              <a:rPr lang="en-GB" sz="2000" dirty="0"/>
              <a:t>This behaviour can include limiting the amount eaten, eating very large quantities, getting rid of food eaten through unhealthy means (e.g. making themselves sick, misusing laxatives or excessive exercise).</a:t>
            </a:r>
          </a:p>
          <a:p>
            <a:r>
              <a:rPr lang="en-GB" sz="2000" b="1" dirty="0"/>
              <a:t>Eating disorders are not all about food itself, but about feelings</a:t>
            </a:r>
            <a:r>
              <a:rPr lang="en-GB" sz="2000" dirty="0"/>
              <a:t>. </a:t>
            </a:r>
          </a:p>
          <a:p>
            <a:r>
              <a:rPr lang="en-GB" sz="2000" dirty="0"/>
              <a:t>The way the person treats food may make them feel more able to cope, or may make them feel in control.</a:t>
            </a:r>
          </a:p>
          <a:p>
            <a:r>
              <a:rPr lang="en-GB" sz="2000" dirty="0"/>
              <a:t>An eating disorder is </a:t>
            </a:r>
            <a:r>
              <a:rPr lang="en-GB" sz="2000" b="1" dirty="0"/>
              <a:t>never the fault of the person experiencing it</a:t>
            </a:r>
            <a:r>
              <a:rPr lang="en-GB" sz="2000" dirty="0"/>
              <a:t>, and anyone who has an eating disorder deserves fast, compassionate support to help them get better.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A319C-F4F7-44C2-88F4-41D8CE063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843" y="-1"/>
            <a:ext cx="2305879" cy="230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05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2849-B0C1-4EA5-8B8E-7B1CBAC1F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E6DB-04CA-4095-BFEA-96B3EA4E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08" y="2769704"/>
            <a:ext cx="11781183" cy="3803374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Figures reveal hospital admissions for children with eating disorders have risen 41% in a year</a:t>
            </a:r>
          </a:p>
          <a:p>
            <a:r>
              <a:rPr lang="en-GB" sz="2400" dirty="0">
                <a:solidFill>
                  <a:srgbClr val="FF0000"/>
                </a:solidFill>
              </a:rPr>
              <a:t>Charities said the fast rising number of hospital admissions was “only the tip of the iceberg”, with thousands more children needing support for eating disorders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rgbClr val="FF0000"/>
                </a:solidFill>
              </a:rPr>
              <a:t>Discuss as a class:</a:t>
            </a:r>
            <a:br>
              <a:rPr lang="en-GB" sz="2400" dirty="0">
                <a:solidFill>
                  <a:srgbClr val="FF0000"/>
                </a:solidFill>
              </a:rPr>
            </a:br>
            <a:r>
              <a:rPr lang="en-GB" sz="2400" dirty="0">
                <a:solidFill>
                  <a:srgbClr val="FF0000"/>
                </a:solidFill>
              </a:rPr>
              <a:t>Why do you think this has happened during the pandemic?</a:t>
            </a:r>
          </a:p>
          <a:p>
            <a:pPr marL="0" indent="0" algn="ctr">
              <a:buNone/>
            </a:pPr>
            <a:endParaRPr lang="en-GB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79901-4812-4138-96E7-377D640E6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103581"/>
            <a:ext cx="7222435" cy="241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62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3767-7C3E-4185-B419-EB1280CB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Reasons could include: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83429-4DB4-4652-B19D-CC81DE1B6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8761413" cy="4009335"/>
          </a:xfrm>
        </p:spPr>
        <p:txBody>
          <a:bodyPr>
            <a:normAutofit/>
          </a:bodyPr>
          <a:lstStyle/>
          <a:p>
            <a:r>
              <a:rPr lang="en-GB" sz="2400" dirty="0"/>
              <a:t>Increased isolation from friends and family</a:t>
            </a:r>
          </a:p>
          <a:p>
            <a:r>
              <a:rPr lang="en-GB" sz="2400" dirty="0"/>
              <a:t>A lack of control over your own life and decisions</a:t>
            </a:r>
          </a:p>
          <a:p>
            <a:r>
              <a:rPr lang="en-GB" sz="2400" dirty="0"/>
              <a:t>Chance to spend more time on social media</a:t>
            </a:r>
          </a:p>
          <a:p>
            <a:r>
              <a:rPr lang="en-GB" sz="2400" dirty="0"/>
              <a:t>Some social media and news sites focussing on not gaining weight during the pandemic</a:t>
            </a:r>
          </a:p>
          <a:p>
            <a:r>
              <a:rPr lang="en-GB" sz="2400" dirty="0"/>
              <a:t>Lack of access (or much slower access) to local services for help</a:t>
            </a:r>
          </a:p>
          <a:p>
            <a:r>
              <a:rPr lang="en-GB" sz="2400" dirty="0"/>
              <a:t>Heightened anxiety about the ‘unknown’ situation</a:t>
            </a:r>
          </a:p>
        </p:txBody>
      </p:sp>
    </p:spTree>
    <p:extLst>
      <p:ext uri="{BB962C8B-B14F-4D97-AF65-F5344CB8AC3E}">
        <p14:creationId xmlns:p14="http://schemas.microsoft.com/office/powerpoint/2010/main" val="45223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D024E-2097-49D9-A0A8-BF58F990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41898-BEFC-474E-A764-706A25278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E35C0-BAF3-4C6B-9CF9-608DC39DB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91" y="0"/>
            <a:ext cx="11383617" cy="690233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AFF388D-3D13-45F7-87FE-AF35CE75670C}"/>
              </a:ext>
            </a:extLst>
          </p:cNvPr>
          <p:cNvSpPr/>
          <p:nvPr/>
        </p:nvSpPr>
        <p:spPr>
          <a:xfrm>
            <a:off x="1948069" y="1156252"/>
            <a:ext cx="8295860" cy="45454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/>
              <a:t>You will now work in small groups. </a:t>
            </a:r>
          </a:p>
          <a:p>
            <a:pPr algn="ctr"/>
            <a:r>
              <a:rPr lang="en-GB" sz="2600" b="1" dirty="0"/>
              <a:t>Task: </a:t>
            </a:r>
          </a:p>
          <a:p>
            <a:pPr algn="ctr"/>
            <a:r>
              <a:rPr lang="en-GB" sz="2600" b="1" dirty="0"/>
              <a:t>Using the information sheets, research some of the types of eating disorders. Be prepared to feedback to your classmates. What is it? Symptoms Etc</a:t>
            </a:r>
          </a:p>
        </p:txBody>
      </p:sp>
    </p:spTree>
    <p:extLst>
      <p:ext uri="{BB962C8B-B14F-4D97-AF65-F5344CB8AC3E}">
        <p14:creationId xmlns:p14="http://schemas.microsoft.com/office/powerpoint/2010/main" val="3985322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8F9F2-0CC0-482F-80FD-3817076A9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18C2D-4E61-4080-9191-5D569D0D5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761413" cy="40888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dirty="0"/>
              <a:t>As your classmates feedback their findings, write the name of the eating disorder in your PSHE book and write down 2 facts about it.</a:t>
            </a:r>
          </a:p>
          <a:p>
            <a:r>
              <a:rPr lang="en-GB" sz="2800" dirty="0"/>
              <a:t>ARFID</a:t>
            </a:r>
          </a:p>
          <a:p>
            <a:r>
              <a:rPr lang="en-GB" sz="2800" dirty="0"/>
              <a:t>Anorexia</a:t>
            </a:r>
          </a:p>
          <a:p>
            <a:r>
              <a:rPr lang="en-GB" sz="2800" dirty="0"/>
              <a:t>Bulimia </a:t>
            </a:r>
          </a:p>
          <a:p>
            <a:r>
              <a:rPr lang="en-GB" sz="2800" dirty="0"/>
              <a:t>OSFED</a:t>
            </a:r>
          </a:p>
          <a:p>
            <a:r>
              <a:rPr lang="en-GB" sz="2800" dirty="0"/>
              <a:t>Orthorexia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21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5445-0895-45C6-8E66-16FEF056A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Watch Jodie’s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CCEC4-A781-44D7-AB64-0B45454B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https://www.youtube.com/watch?v=MprkgCuCu80</a:t>
            </a:r>
            <a:endParaRPr lang="en-GB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Think about:</a:t>
            </a:r>
          </a:p>
          <a:p>
            <a:r>
              <a:rPr lang="en-GB" sz="2400" dirty="0">
                <a:solidFill>
                  <a:srgbClr val="FF0000"/>
                </a:solidFill>
              </a:rPr>
              <a:t>What influences affected Jodie’s anxiety and feelings about her body?</a:t>
            </a:r>
          </a:p>
          <a:p>
            <a:r>
              <a:rPr lang="en-GB" sz="2400" dirty="0">
                <a:solidFill>
                  <a:srgbClr val="FF0000"/>
                </a:solidFill>
              </a:rPr>
              <a:t>What symptoms of anorexia did she suffer with?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What methods helped her make her recovery?</a:t>
            </a:r>
          </a:p>
          <a:p>
            <a:pPr marL="0" indent="0">
              <a:buNone/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658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239</TotalTime>
  <Words>721</Words>
  <Application>Microsoft Office PowerPoint</Application>
  <PresentationFormat>Widescreen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 Boardroom</vt:lpstr>
      <vt:lpstr>What do these celebrities have in common?</vt:lpstr>
      <vt:lpstr>Eating Disorders</vt:lpstr>
      <vt:lpstr>Key Words: Match up activity.</vt:lpstr>
      <vt:lpstr>What is an eating disorder?</vt:lpstr>
      <vt:lpstr>PowerPoint Presentation</vt:lpstr>
      <vt:lpstr>Reasons could include: </vt:lpstr>
      <vt:lpstr>PowerPoint Presentation</vt:lpstr>
      <vt:lpstr>Feedback time!</vt:lpstr>
      <vt:lpstr>Watch Jodie’s Story</vt:lpstr>
      <vt:lpstr>PowerPoint Presentation</vt:lpstr>
      <vt:lpstr>Eating Disorders and Men</vt:lpstr>
      <vt:lpstr>Starting to recover…</vt:lpstr>
      <vt:lpstr>RECOVERY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these celebrities have in common?</dc:title>
  <dc:creator>E Cleator-Webb</dc:creator>
  <cp:lastModifiedBy>E Cleator-Webb</cp:lastModifiedBy>
  <cp:revision>17</cp:revision>
  <dcterms:created xsi:type="dcterms:W3CDTF">2022-01-07T13:22:49Z</dcterms:created>
  <dcterms:modified xsi:type="dcterms:W3CDTF">2022-01-09T13:39:08Z</dcterms:modified>
</cp:coreProperties>
</file>